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73" r:id="rId3"/>
    <p:sldId id="259" r:id="rId4"/>
    <p:sldId id="257" r:id="rId5"/>
    <p:sldId id="258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2" r:id="rId18"/>
    <p:sldId id="271" r:id="rId19"/>
    <p:sldId id="27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81" d="100"/>
          <a:sy n="81" d="100"/>
        </p:scale>
        <p:origin x="-1164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6FE286-1D2F-4F42-B4D8-3F2D8351FABF}" type="datetimeFigureOut">
              <a:rPr lang="ru-RU" smtClean="0"/>
              <a:pPr/>
              <a:t>15.04.2024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D86275-4604-454D-88C5-8350CAB4F36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D86275-4604-454D-88C5-8350CAB4F362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D86275-4604-454D-88C5-8350CAB4F362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фото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34" y="214290"/>
            <a:ext cx="3291840" cy="4163568"/>
          </a:xfrm>
          <a:prstGeom prst="rect">
            <a:avLst/>
          </a:prstGeom>
        </p:spPr>
      </p:pic>
      <p:pic>
        <p:nvPicPr>
          <p:cNvPr id="9" name="Рисунок 8" descr="фото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28926" y="3357562"/>
            <a:ext cx="5148072" cy="296875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14810" y="1857364"/>
            <a:ext cx="4414814" cy="1112835"/>
          </a:xfrm>
        </p:spPr>
        <p:txBody>
          <a:bodyPr>
            <a:normAutofit fontScale="90000"/>
          </a:bodyPr>
          <a:lstStyle/>
          <a:p>
            <a:pPr>
              <a:tabLst>
                <a:tab pos="1074738" algn="l"/>
              </a:tabLst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Исчезнувшие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сёла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solidFill>
                <a:schemeClr val="accent6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29058" y="2285992"/>
            <a:ext cx="5000660" cy="1000132"/>
          </a:xfrm>
        </p:spPr>
        <p:txBody>
          <a:bodyPr>
            <a:normAutofit fontScale="70000" lnSpcReduction="20000"/>
          </a:bodyPr>
          <a:lstStyle/>
          <a:p>
            <a:endParaRPr lang="ru-RU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9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(К 100-летию со дня образования </a:t>
            </a:r>
          </a:p>
          <a:p>
            <a:r>
              <a:rPr lang="ru-RU" sz="26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Тогульского</a:t>
            </a:r>
            <a:r>
              <a:rPr lang="ru-RU" sz="2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района) </a:t>
            </a:r>
            <a:endParaRPr lang="ru-RU" sz="2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429124" y="214290"/>
            <a:ext cx="42148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Архивный отдел Администрации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Тогульского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района Алтайского края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429124" y="1000108"/>
            <a:ext cx="42148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ВИРТУАЛЬНАЯ  ВЫСТАВКА АРХИВНЫХ  ДОКУМЕНТОВ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714744" y="6357958"/>
            <a:ext cx="17182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с.Тогул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 2023 г.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Arhiv\Desktop\Забытые села\п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3766884" cy="5929354"/>
          </a:xfrm>
          <a:prstGeom prst="rect">
            <a:avLst/>
          </a:prstGeom>
          <a:noFill/>
        </p:spPr>
      </p:pic>
      <p:pic>
        <p:nvPicPr>
          <p:cNvPr id="21507" name="Picture 3" descr="C:\Users\Arhiv\Desktop\Забытые села\п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00496" y="142852"/>
            <a:ext cx="3143272" cy="6500858"/>
          </a:xfrm>
          <a:prstGeom prst="rect">
            <a:avLst/>
          </a:prstGeom>
          <a:noFill/>
        </p:spPr>
      </p:pic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214282" y="6215082"/>
            <a:ext cx="3714776" cy="60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Эрлих К. Жил </a:t>
            </a:r>
            <a:r>
              <a:rPr kumimoji="0" lang="ru-RU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Приисковск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пока был прииск /К.Эрлих/ Сельские огни.-2006.-№ 56 (8611).с.7 (Р-13, оп.1к, д.48, л.226)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7215206" y="214290"/>
            <a:ext cx="1785918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 воспоминаний Позднякова Федора Ивановича, жителя села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Тогул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о его малой родине-селе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Приисковск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2006 г.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Arhiv\Desktop\Забытые села\б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214290"/>
            <a:ext cx="2928958" cy="2643206"/>
          </a:xfrm>
          <a:prstGeom prst="rect">
            <a:avLst/>
          </a:prstGeom>
          <a:noFill/>
        </p:spPr>
      </p:pic>
      <p:pic>
        <p:nvPicPr>
          <p:cNvPr id="16387" name="Picture 3" descr="C:\Users\Arhiv\Desktop\Забытые села\б2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38" y="2786058"/>
            <a:ext cx="2928958" cy="3929114"/>
          </a:xfrm>
          <a:prstGeom prst="rect">
            <a:avLst/>
          </a:prstGeom>
          <a:noFill/>
        </p:spPr>
      </p:pic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4143372" y="6357958"/>
            <a:ext cx="157163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Р-13, оп.1к, д.59, л.4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4214810" y="142852"/>
            <a:ext cx="4500594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 воспоминаний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Санниковой (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Катаревой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Тамары, жительницы города Заринска,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 ее малой родине-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селе Большая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Коптелка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2013 г.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Arhiv\Desktop\Забытые села\Я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14290"/>
            <a:ext cx="2786082" cy="6218890"/>
          </a:xfrm>
          <a:prstGeom prst="rect">
            <a:avLst/>
          </a:prstGeom>
          <a:noFill/>
        </p:spPr>
      </p:pic>
      <p:pic>
        <p:nvPicPr>
          <p:cNvPr id="16387" name="Picture 3" descr="C:\Users\Arhiv\Desktop\Забытые села\я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57554" y="214290"/>
            <a:ext cx="2714644" cy="6215106"/>
          </a:xfrm>
          <a:prstGeom prst="rect">
            <a:avLst/>
          </a:prstGeom>
          <a:noFill/>
        </p:spPr>
      </p:pic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6143636" y="5786454"/>
            <a:ext cx="3000364" cy="60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Шебалин Н. </a:t>
            </a:r>
            <a:r>
              <a:rPr kumimoji="0" lang="ru-RU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Яманово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что на берегу </a:t>
            </a:r>
            <a:r>
              <a:rPr kumimoji="0" lang="ru-RU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Чумыша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/Н.Шебалин/ Сельские огни.-1992.-№ 37 (7103).с.2 (Р-13, оп.1к, д.33, л.73об)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6215074" y="214290"/>
            <a:ext cx="292892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 воспоминаний Шебалина Н. о его малой родине-селе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Яманово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1992 г.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Arhiv\Desktop\Забытые села\др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14290"/>
            <a:ext cx="2714644" cy="6147870"/>
          </a:xfrm>
          <a:prstGeom prst="rect">
            <a:avLst/>
          </a:prstGeom>
          <a:noFill/>
        </p:spPr>
      </p:pic>
      <p:pic>
        <p:nvPicPr>
          <p:cNvPr id="16387" name="Picture 3" descr="C:\Users\Arhiv\Desktop\Забытые села\др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8992" y="214290"/>
            <a:ext cx="3252231" cy="5857916"/>
          </a:xfrm>
          <a:prstGeom prst="rect">
            <a:avLst/>
          </a:prstGeom>
          <a:noFill/>
        </p:spPr>
      </p:pic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3428992" y="6143644"/>
            <a:ext cx="3500430" cy="60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Аксенова Н. Воспоминания о Верхней </a:t>
            </a:r>
            <a:r>
              <a:rPr kumimoji="0" lang="ru-RU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Дресвянке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/Н.Аксенова/ Сельские огни.-1992.-№ 44 (7110).с.3 (Р-13, оп.1к, д.33, л.87)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6786578" y="214290"/>
            <a:ext cx="235742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 воспоминаний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Габова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Сергея Федоровича, жителя села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Тогул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о его малой родине-селе Верхняя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Дресвянка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1992 г.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Arhiv\Desktop\Забытые села\рус 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214290"/>
            <a:ext cx="3437675" cy="6429396"/>
          </a:xfrm>
          <a:prstGeom prst="rect">
            <a:avLst/>
          </a:prstGeom>
          <a:noFill/>
        </p:spPr>
      </p:pic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4143372" y="6143644"/>
            <a:ext cx="4857752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Поплавская Е. Самые светлые и счастливые /Е.Поплавская/ Сельские огни.-1992.-№ 58 (7124).с.2 (Р-13, оп.1к, д.33, л.113об)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4429124" y="357166"/>
            <a:ext cx="471487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 воспоминаний Поплавской Е., жительницы села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Тогул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о ее малой родине-селе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Русянка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1992 г.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Users\Arhiv\Desktop\Забытые села\рус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42852"/>
            <a:ext cx="3597275" cy="6559550"/>
          </a:xfrm>
          <a:prstGeom prst="rect">
            <a:avLst/>
          </a:prstGeom>
          <a:noFill/>
        </p:spPr>
      </p:pic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4143372" y="6215082"/>
            <a:ext cx="4786314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Савинцев И. Моя деревня/И.Савинцев/ Сельские огни.-1992.-№ 58 (7124).с.2 (Р-13, оп.1к, д.33, л.113об)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628" name="Rectangle 4"/>
          <p:cNvSpPr>
            <a:spLocks noChangeArrowheads="1"/>
          </p:cNvSpPr>
          <p:nvPr/>
        </p:nvSpPr>
        <p:spPr bwMode="auto">
          <a:xfrm>
            <a:off x="4500562" y="214290"/>
            <a:ext cx="428628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 воспоминаний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Савинцева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И., жителя села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Тогул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о его малой родине-селе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Русянка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1992 г.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Arhiv\Desktop\Забытые села\Бычковский 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214290"/>
            <a:ext cx="2627361" cy="3857652"/>
          </a:xfrm>
          <a:prstGeom prst="rect">
            <a:avLst/>
          </a:prstGeom>
          <a:noFill/>
        </p:spPr>
      </p:pic>
      <p:pic>
        <p:nvPicPr>
          <p:cNvPr id="17411" name="Picture 3" descr="C:\Users\Arhiv\Desktop\Забытые села\бычковский 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4071942"/>
            <a:ext cx="2643206" cy="2357454"/>
          </a:xfrm>
          <a:prstGeom prst="rect">
            <a:avLst/>
          </a:prstGeom>
          <a:noFill/>
        </p:spPr>
      </p:pic>
      <p:pic>
        <p:nvPicPr>
          <p:cNvPr id="17412" name="Picture 4" descr="C:\Users\Arhiv\Desktop\Забытые села\бычковский 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14744" y="214290"/>
            <a:ext cx="2571768" cy="1714512"/>
          </a:xfrm>
          <a:prstGeom prst="rect">
            <a:avLst/>
          </a:prstGeom>
          <a:noFill/>
        </p:spPr>
      </p:pic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3714744" y="5786454"/>
            <a:ext cx="2857488" cy="60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Аксенова Н. Путь через века /Н.Аксенова/ Сельские огни.-1993.-№ 2 (7198).с.2 (Р-13, оп.1к, д.34, л.4)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6357950" y="214290"/>
            <a:ext cx="2571768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 воспоминаний Глебовой Марии Федоровны, жительницы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Тогульского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района,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 ее малой родине-поселке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Бычковском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1993 г.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C:\Users\Arhiv\Desktop\Забытые села\х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42853"/>
            <a:ext cx="2643206" cy="1571635"/>
          </a:xfrm>
          <a:prstGeom prst="rect">
            <a:avLst/>
          </a:prstGeom>
          <a:noFill/>
        </p:spPr>
      </p:pic>
      <p:pic>
        <p:nvPicPr>
          <p:cNvPr id="29699" name="Picture 3" descr="C:\Users\Arhiv\Desktop\Забытые села\х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1643050"/>
            <a:ext cx="2643206" cy="4357718"/>
          </a:xfrm>
          <a:prstGeom prst="rect">
            <a:avLst/>
          </a:prstGeom>
          <a:noFill/>
        </p:spPr>
      </p:pic>
      <p:pic>
        <p:nvPicPr>
          <p:cNvPr id="29700" name="Picture 4" descr="C:\Users\Arhiv\Desktop\Забытые села\х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71802" y="142852"/>
            <a:ext cx="2500330" cy="2286016"/>
          </a:xfrm>
          <a:prstGeom prst="rect">
            <a:avLst/>
          </a:prstGeom>
          <a:noFill/>
        </p:spPr>
      </p:pic>
      <p:pic>
        <p:nvPicPr>
          <p:cNvPr id="29701" name="Picture 5" descr="C:\Users\Arhiv\Desktop\Забытые села\х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71802" y="2428868"/>
            <a:ext cx="2500330" cy="3857652"/>
          </a:xfrm>
          <a:prstGeom prst="rect">
            <a:avLst/>
          </a:prstGeom>
          <a:noFill/>
        </p:spPr>
      </p:pic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214282" y="6286520"/>
            <a:ext cx="535785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Аксенова Н. Путь через века /Н.Аксенова/ Сельские огни.-1993.-№ 5 (7201).с.3 (Р-13, оп.1к, д.34, л.10)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03" name="Rectangle 7"/>
          <p:cNvSpPr>
            <a:spLocks noChangeArrowheads="1"/>
          </p:cNvSpPr>
          <p:nvPr/>
        </p:nvSpPr>
        <p:spPr bwMode="auto">
          <a:xfrm>
            <a:off x="5643570" y="142852"/>
            <a:ext cx="3071834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 воспоминаний Маркиной Марии Харитоновны, жительницы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Тогульского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района, о ее малой родине-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поселке Большевик, 1993 г.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Arhiv\Desktop\Забытые села\большевик 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14678" y="214290"/>
            <a:ext cx="2816058" cy="3071834"/>
          </a:xfrm>
          <a:prstGeom prst="rect">
            <a:avLst/>
          </a:prstGeom>
          <a:noFill/>
        </p:spPr>
      </p:pic>
      <p:pic>
        <p:nvPicPr>
          <p:cNvPr id="16387" name="Picture 3" descr="C:\Users\Arhiv\Desktop\Забытые села\большевик 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43636" y="214290"/>
            <a:ext cx="2651590" cy="4788445"/>
          </a:xfrm>
          <a:prstGeom prst="rect">
            <a:avLst/>
          </a:prstGeom>
          <a:noFill/>
        </p:spPr>
      </p:pic>
      <p:pic>
        <p:nvPicPr>
          <p:cNvPr id="16388" name="Picture 4" descr="C:\Users\Arhiv\Desktop\Забытые села\Большевик 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214290"/>
            <a:ext cx="3000396" cy="6268262"/>
          </a:xfrm>
          <a:prstGeom prst="rect">
            <a:avLst/>
          </a:prstGeom>
          <a:noFill/>
        </p:spPr>
      </p:pic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142844" y="6427113"/>
            <a:ext cx="3500462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Аксенова Н. Путь через века /Н.Аксенова/ Сельские огни.-1993.-№ 4 (7200).с.3 (Р-13, оп.1к, д.34, л.8)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4214778" y="5500702"/>
            <a:ext cx="492922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 воспоминаний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Еремеева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А.Ф., жителя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Тогульского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района, о его малой родине-поселке Большевик, 1993 г.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2857488" y="2786058"/>
            <a:ext cx="342902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Спасибо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за внимание!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428596" y="428604"/>
            <a:ext cx="8358246" cy="594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22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2024 году исполняется 100 лет со дня образования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Тогульского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района.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322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заседании президиума Сибирского революционного комитета 27 мая 1924 года (протокол № 14) было принято постановление «Утверждение районно-волостного деления Алтайской губернии», согласно которому  на территории Алтайской губернии  были упразднены  все 128 волостей, образованы 39 районов в составе 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Барнаульского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Бийского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Рубцовского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уездов и образованы сельские советы.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Уксунайская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волость была преобразована в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Тогульский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район с районным центром  с.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Тогул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322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 данным демографической переписи, прошедшей в стране в конце 20-х годов в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Тогульском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районе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Бийского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округа имелось по состоянию на 17 декабря 1926 года 85 населенных пунктов. Среди них -12 сел, 24 деревни, 18 поселков, 15 хуторов и 13 выселков. Во всех пунктах насчитывалось 6632 крестьянских хозяйства и проживало 33426 человек.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322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 60-м годам, когда началось укрупнение хозяйств, стали исчезать один за другим малые населенные пункты. Так какими же они были – ныне исчезнувшие поселки? Наверное лучше всего на этот вопрос ответят</a:t>
            </a:r>
            <a:r>
              <a:rPr kumimoji="0" lang="ru-RU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те, кто раньше жил в этих поселках, для кого они навсегда остались малой Родиной.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Arhiv\Desktop\Забытые села\Р17, оп.1, л.1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0"/>
            <a:ext cx="7242175" cy="6089650"/>
          </a:xfrm>
          <a:prstGeom prst="rect">
            <a:avLst/>
          </a:prstGeom>
          <a:noFill/>
        </p:spPr>
      </p:pic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57158" y="6400800"/>
            <a:ext cx="1428760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Р-90, оп.1, д.17, л.18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7500958" y="214290"/>
            <a:ext cx="1643042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Воспоминания Щербаковой Надежды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Карповны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жительницы села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Тогул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о ее малой родине-селе Ульяновка, 1999 г. 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285720" y="214290"/>
          <a:ext cx="5929354" cy="6413101"/>
        </p:xfrm>
        <a:graphic>
          <a:graphicData uri="http://schemas.openxmlformats.org/presentationml/2006/ole">
            <p:oleObj spid="_x0000_s1026" name="PDF" r:id="rId4" imgW="0" imgH="0" progId="FoxitReader.Document">
              <p:embed/>
            </p:oleObj>
          </a:graphicData>
        </a:graphic>
      </p:graphicFrame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6215074" y="5643578"/>
            <a:ext cx="2071670" cy="938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Шебалина Н. Дубровка, Ульяновка, </a:t>
            </a:r>
            <a:r>
              <a:rPr kumimoji="0" lang="ru-RU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Колонково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/Н.Шебалина/ Сельские огни.-1994.-№ 76 (7375).с.2 (Р-13, оп.1к, д.35, л.148об)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6357950" y="214290"/>
            <a:ext cx="2786050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 воспоминаний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Малькиной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Татьяны Васильевны, жительницы села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Колонково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 её малой родине –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селе Ульяновка , 1994 г.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Arhiv\Desktop\Забытые села\Р13, оп.1к, д.41, л.219об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428604"/>
            <a:ext cx="6572296" cy="4643470"/>
          </a:xfrm>
          <a:prstGeom prst="rect">
            <a:avLst/>
          </a:prstGeom>
          <a:noFill/>
        </p:spPr>
      </p:pic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357158" y="5429264"/>
            <a:ext cx="6572296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Дорошенко Л. Родина моя - Стахановка/Л.Дорошенко/ Сельские огни.-1999.-№82 (7938).с.2 (Р-13, оп.1к, д.41, л.219об)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7000892" y="500042"/>
            <a:ext cx="2000232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 воспоминаний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Мальщуковой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Валентины Тимофеевны, жительницы села Старый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Тогул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о ее малой родине-селе Стахановка,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1999 г.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Arhiv\Desktop\Забытые села\з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0"/>
            <a:ext cx="3641234" cy="5857916"/>
          </a:xfrm>
          <a:prstGeom prst="rect">
            <a:avLst/>
          </a:prstGeom>
          <a:noFill/>
        </p:spPr>
      </p:pic>
      <p:pic>
        <p:nvPicPr>
          <p:cNvPr id="16387" name="Picture 3" descr="C:\Users\Arhiv\Desktop\Забытые села\3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00496" y="214290"/>
            <a:ext cx="3445117" cy="5214974"/>
          </a:xfrm>
          <a:prstGeom prst="rect">
            <a:avLst/>
          </a:prstGeom>
          <a:noFill/>
        </p:spPr>
      </p:pic>
      <p:pic>
        <p:nvPicPr>
          <p:cNvPr id="16388" name="Picture 4" descr="C:\Users\Arhiv\Desktop\Забытые села\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00496" y="5429264"/>
            <a:ext cx="3429024" cy="660402"/>
          </a:xfrm>
          <a:prstGeom prst="rect">
            <a:avLst/>
          </a:prstGeom>
          <a:noFill/>
        </p:spPr>
      </p:pic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285720" y="6286520"/>
            <a:ext cx="1714480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Р-90, оп.1, д.17, л.32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7500958" y="285728"/>
            <a:ext cx="1643042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 воспоминаний Мозговой (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Исуповой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Валентины, жительницы города Владимира, о ее малой родине-селе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Загадново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, 2001 г.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Arhiv\Desktop\Забытые села\глазырино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5512" y="135257"/>
            <a:ext cx="3143271" cy="6215106"/>
          </a:xfrm>
          <a:prstGeom prst="rect">
            <a:avLst/>
          </a:prstGeom>
          <a:noFill/>
        </p:spPr>
      </p:pic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928662" y="6429396"/>
            <a:ext cx="1785918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Р-90, оп.1, д.17, л.59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4357686" y="214290"/>
            <a:ext cx="450056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 воспоминаний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Вихаревой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Людмилы, жительницы села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Тогул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о ее малой родине-селе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Глазырино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2001 г.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Arhiv\Desktop\Забытые села\л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42852"/>
            <a:ext cx="2336949" cy="4429156"/>
          </a:xfrm>
          <a:prstGeom prst="rect">
            <a:avLst/>
          </a:prstGeom>
          <a:noFill/>
        </p:spPr>
      </p:pic>
      <p:pic>
        <p:nvPicPr>
          <p:cNvPr id="16387" name="Picture 3" descr="C:\Users\Arhiv\Desktop\Забытые села\л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4612" y="142852"/>
            <a:ext cx="2357454" cy="5286412"/>
          </a:xfrm>
          <a:prstGeom prst="rect">
            <a:avLst/>
          </a:prstGeom>
          <a:noFill/>
        </p:spPr>
      </p:pic>
      <p:pic>
        <p:nvPicPr>
          <p:cNvPr id="16388" name="Picture 4" descr="C:\Users\Arhiv\Desktop\Забытые села\лед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4" y="142852"/>
            <a:ext cx="2114552" cy="3475040"/>
          </a:xfrm>
          <a:prstGeom prst="rect">
            <a:avLst/>
          </a:prstGeom>
          <a:noFill/>
        </p:spPr>
      </p:pic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214282" y="5786454"/>
            <a:ext cx="157163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Р-90, оп.1, д.9, л.16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7358082" y="142852"/>
            <a:ext cx="1785918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 воспоминаний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Копысова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Ивана Павловича, жителя села Старый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Тогул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о его малой родине-селе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Леденцовка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2000 г.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Arhiv\Desktop\Забытые села\о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785794"/>
            <a:ext cx="2143140" cy="1500198"/>
          </a:xfrm>
          <a:prstGeom prst="rect">
            <a:avLst/>
          </a:prstGeom>
          <a:noFill/>
        </p:spPr>
      </p:pic>
      <p:pic>
        <p:nvPicPr>
          <p:cNvPr id="16387" name="Picture 3" descr="C:\Users\Arhiv\Desktop\Забытые села\о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2285992"/>
            <a:ext cx="2149477" cy="1341882"/>
          </a:xfrm>
          <a:prstGeom prst="rect">
            <a:avLst/>
          </a:prstGeom>
          <a:noFill/>
        </p:spPr>
      </p:pic>
      <p:pic>
        <p:nvPicPr>
          <p:cNvPr id="16388" name="Picture 4" descr="C:\Users\Arhiv\Desktop\Забытые села\0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3643314"/>
            <a:ext cx="2143140" cy="1285884"/>
          </a:xfrm>
          <a:prstGeom prst="rect">
            <a:avLst/>
          </a:prstGeom>
          <a:noFill/>
        </p:spPr>
      </p:pic>
      <p:pic>
        <p:nvPicPr>
          <p:cNvPr id="16389" name="Picture 5" descr="C:\Users\Arhiv\Desktop\Забытые села\о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2844" y="4929198"/>
            <a:ext cx="2143140" cy="1214446"/>
          </a:xfrm>
          <a:prstGeom prst="rect">
            <a:avLst/>
          </a:prstGeom>
          <a:noFill/>
        </p:spPr>
      </p:pic>
      <p:pic>
        <p:nvPicPr>
          <p:cNvPr id="16390" name="Picture 6" descr="C:\Users\Arhiv\Desktop\Забытые села\о5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357422" y="1071546"/>
            <a:ext cx="2214578" cy="5072098"/>
          </a:xfrm>
          <a:prstGeom prst="rect">
            <a:avLst/>
          </a:prstGeom>
          <a:noFill/>
        </p:spPr>
      </p:pic>
      <p:pic>
        <p:nvPicPr>
          <p:cNvPr id="16391" name="Picture 7" descr="C:\Users\Arhiv\Desktop\Забытые села\о6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572000" y="1000108"/>
            <a:ext cx="2143140" cy="5143536"/>
          </a:xfrm>
          <a:prstGeom prst="rect">
            <a:avLst/>
          </a:prstGeom>
          <a:noFill/>
        </p:spPr>
      </p:pic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6215082"/>
            <a:ext cx="6929454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Щелканова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К.Люди помнят </a:t>
            </a:r>
            <a:r>
              <a:rPr kumimoji="0" lang="ru-RU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Оякуль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/</a:t>
            </a:r>
            <a:r>
              <a:rPr kumimoji="0" lang="ru-RU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К.Щелканова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/ Сельские огни.-1999.-№ 96 (7952).с.2, с.8 (Р-13, оп.1к, д.41, л.274об)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393" name="Rectangle 9"/>
          <p:cNvSpPr>
            <a:spLocks noChangeArrowheads="1"/>
          </p:cNvSpPr>
          <p:nvPr/>
        </p:nvSpPr>
        <p:spPr bwMode="auto">
          <a:xfrm>
            <a:off x="428596" y="142852"/>
            <a:ext cx="621510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 воспоминаний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Колковского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Альберта Ивановича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его малой родине-селе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Оякуль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1999 г.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4577" name="Picture 1" descr="C:\Users\Arhiv\Desktop\Забытые села\оякуль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786578" y="1285860"/>
            <a:ext cx="2214578" cy="4857784"/>
          </a:xfrm>
          <a:prstGeom prst="rect">
            <a:avLst/>
          </a:prstGeom>
          <a:noFill/>
        </p:spPr>
      </p:pic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6786578" y="642918"/>
            <a:ext cx="214314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 истории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села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Оякуль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6782765" y="6143644"/>
            <a:ext cx="2361235" cy="596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Аксенова Н. </a:t>
            </a:r>
            <a:r>
              <a:rPr kumimoji="0" lang="ru-RU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Оякуль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/Н.Аксенова/ Сельские огни.-1993.-№ 5 (7201).с.4 (Р-13, оп.1к, д.34, л.10об)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412</TotalTime>
  <Words>917</Words>
  <PresentationFormat>Экран (4:3)</PresentationFormat>
  <Paragraphs>61</Paragraphs>
  <Slides>19</Slides>
  <Notes>2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1" baseType="lpstr">
      <vt:lpstr>Тема Office</vt:lpstr>
      <vt:lpstr>PDF</vt:lpstr>
      <vt:lpstr>Исчезнувшие сёла 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Arhiv</dc:creator>
  <cp:lastModifiedBy>Arhiv</cp:lastModifiedBy>
  <cp:revision>86</cp:revision>
  <dcterms:created xsi:type="dcterms:W3CDTF">2024-04-11T03:21:25Z</dcterms:created>
  <dcterms:modified xsi:type="dcterms:W3CDTF">2024-04-15T03:08:01Z</dcterms:modified>
</cp:coreProperties>
</file>